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1DDACC0-0747-43DB-98AD-2FAB9BBBF6FD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32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4D1AFB-943E-4787-B128-63BF8AE6DD0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880C704-79CF-403A-B368-358FDF200ACD}">
      <dgm:prSet phldrT="[文字]"/>
      <dgm:spPr/>
      <dgm:t>
        <a:bodyPr/>
        <a:lstStyle/>
        <a:p>
          <a:r>
            <a:rPr lang="en-US" altLang="zh-TW" dirty="0" smtClean="0"/>
            <a:t>CSR</a:t>
          </a:r>
          <a:r>
            <a:rPr lang="zh-TW" altLang="en-US" dirty="0" smtClean="0"/>
            <a:t>主任委員</a:t>
          </a:r>
          <a:r>
            <a:rPr lang="en-US" altLang="zh-TW" dirty="0" smtClean="0"/>
            <a:t>-</a:t>
          </a:r>
          <a:r>
            <a:rPr lang="zh-TW" altLang="en-US" dirty="0" smtClean="0"/>
            <a:t>總財務處</a:t>
          </a:r>
          <a:endParaRPr lang="zh-TW" altLang="en-US" dirty="0"/>
        </a:p>
      </dgm:t>
    </dgm:pt>
    <dgm:pt modelId="{4347C9E1-53AE-42BB-9B34-33846BB500B2}" type="parTrans" cxnId="{20231ED7-4FFC-4AE6-9D17-8F1474D630BD}">
      <dgm:prSet/>
      <dgm:spPr/>
      <dgm:t>
        <a:bodyPr/>
        <a:lstStyle/>
        <a:p>
          <a:endParaRPr lang="zh-TW" altLang="en-US"/>
        </a:p>
      </dgm:t>
    </dgm:pt>
    <dgm:pt modelId="{AB22BE50-2DAD-4EB3-9359-182C14EFDEE6}" type="sibTrans" cxnId="{20231ED7-4FFC-4AE6-9D17-8F1474D630BD}">
      <dgm:prSet/>
      <dgm:spPr/>
      <dgm:t>
        <a:bodyPr/>
        <a:lstStyle/>
        <a:p>
          <a:endParaRPr lang="zh-TW" altLang="en-US"/>
        </a:p>
      </dgm:t>
    </dgm:pt>
    <dgm:pt modelId="{197E3738-2182-4A1A-B623-84D0EF9B28EF}">
      <dgm:prSet phldrT="[文字]"/>
      <dgm:spPr/>
      <dgm:t>
        <a:bodyPr/>
        <a:lstStyle/>
        <a:p>
          <a:r>
            <a:rPr lang="zh-TW" altLang="en-US" dirty="0" smtClean="0"/>
            <a:t>公司治理小組</a:t>
          </a:r>
          <a:endParaRPr lang="zh-TW" altLang="en-US" dirty="0"/>
        </a:p>
      </dgm:t>
    </dgm:pt>
    <dgm:pt modelId="{08A2D002-939B-434F-BDBB-33E1C483FC8F}" type="parTrans" cxnId="{BA4D6A3C-6177-4AD5-9444-25D4E61EEDA2}">
      <dgm:prSet/>
      <dgm:spPr/>
      <dgm:t>
        <a:bodyPr/>
        <a:lstStyle/>
        <a:p>
          <a:endParaRPr lang="zh-TW" altLang="en-US"/>
        </a:p>
      </dgm:t>
    </dgm:pt>
    <dgm:pt modelId="{4E03A274-B791-4416-AF83-48FEAB026D2C}" type="sibTrans" cxnId="{BA4D6A3C-6177-4AD5-9444-25D4E61EEDA2}">
      <dgm:prSet/>
      <dgm:spPr/>
      <dgm:t>
        <a:bodyPr/>
        <a:lstStyle/>
        <a:p>
          <a:endParaRPr lang="zh-TW" altLang="en-US"/>
        </a:p>
      </dgm:t>
    </dgm:pt>
    <dgm:pt modelId="{75D82953-154E-4E84-A02A-B6CA26638DBE}">
      <dgm:prSet phldrT="[文字]"/>
      <dgm:spPr/>
      <dgm:t>
        <a:bodyPr/>
        <a:lstStyle/>
        <a:p>
          <a:r>
            <a:rPr lang="zh-TW" altLang="en-US" dirty="0" smtClean="0"/>
            <a:t>環境永續小組</a:t>
          </a:r>
          <a:endParaRPr lang="zh-TW" altLang="en-US" dirty="0"/>
        </a:p>
      </dgm:t>
    </dgm:pt>
    <dgm:pt modelId="{B939CB03-EBB9-493E-873C-E92172162A61}" type="parTrans" cxnId="{5C699C96-C422-4398-90EE-CE30A6028DF5}">
      <dgm:prSet/>
      <dgm:spPr/>
      <dgm:t>
        <a:bodyPr/>
        <a:lstStyle/>
        <a:p>
          <a:endParaRPr lang="zh-TW" altLang="en-US"/>
        </a:p>
      </dgm:t>
    </dgm:pt>
    <dgm:pt modelId="{7BE3B83E-D856-4DD5-990B-B48FF8A7B94A}" type="sibTrans" cxnId="{5C699C96-C422-4398-90EE-CE30A6028DF5}">
      <dgm:prSet/>
      <dgm:spPr/>
      <dgm:t>
        <a:bodyPr/>
        <a:lstStyle/>
        <a:p>
          <a:endParaRPr lang="zh-TW" altLang="en-US"/>
        </a:p>
      </dgm:t>
    </dgm:pt>
    <dgm:pt modelId="{8725D4E7-6061-4419-8458-D7B788807F06}">
      <dgm:prSet phldrT="[文字]"/>
      <dgm:spPr/>
      <dgm:t>
        <a:bodyPr/>
        <a:lstStyle/>
        <a:p>
          <a:r>
            <a:rPr lang="zh-TW" altLang="en-US" dirty="0" smtClean="0"/>
            <a:t>社會參與小組</a:t>
          </a:r>
          <a:endParaRPr lang="zh-TW" altLang="en-US" dirty="0"/>
        </a:p>
      </dgm:t>
    </dgm:pt>
    <dgm:pt modelId="{E862E21F-DFC9-4CE9-AD81-93EE89A9CF3B}" type="parTrans" cxnId="{65EB87FC-4C71-4CC9-8379-FB87C530043D}">
      <dgm:prSet/>
      <dgm:spPr/>
      <dgm:t>
        <a:bodyPr/>
        <a:lstStyle/>
        <a:p>
          <a:endParaRPr lang="zh-TW" altLang="en-US"/>
        </a:p>
      </dgm:t>
    </dgm:pt>
    <dgm:pt modelId="{59B38208-4F14-4B70-99FD-FA0DFC10EC96}" type="sibTrans" cxnId="{65EB87FC-4C71-4CC9-8379-FB87C530043D}">
      <dgm:prSet/>
      <dgm:spPr/>
      <dgm:t>
        <a:bodyPr/>
        <a:lstStyle/>
        <a:p>
          <a:endParaRPr lang="zh-TW" altLang="en-US"/>
        </a:p>
      </dgm:t>
    </dgm:pt>
    <dgm:pt modelId="{C12BF65E-8D09-4FCD-A7DA-215A3219C911}">
      <dgm:prSet/>
      <dgm:spPr/>
      <dgm:t>
        <a:bodyPr/>
        <a:lstStyle/>
        <a:p>
          <a:r>
            <a:rPr lang="zh-TW" altLang="en-US" b="0" dirty="0" smtClean="0">
              <a:solidFill>
                <a:schemeClr val="bg1"/>
              </a:solidFill>
            </a:rPr>
            <a:t>企業承諾</a:t>
          </a:r>
          <a:r>
            <a:rPr lang="zh-TW" altLang="en-US" dirty="0" smtClean="0"/>
            <a:t>小組</a:t>
          </a:r>
          <a:endParaRPr lang="zh-TW" altLang="en-US" b="0" dirty="0">
            <a:solidFill>
              <a:schemeClr val="bg1"/>
            </a:solidFill>
          </a:endParaRPr>
        </a:p>
      </dgm:t>
    </dgm:pt>
    <dgm:pt modelId="{AE5DF27E-60A7-402B-B3AE-C4FA2AFDE90A}" type="parTrans" cxnId="{C3F84239-5222-4B27-858F-D031AF9810F7}">
      <dgm:prSet/>
      <dgm:spPr/>
      <dgm:t>
        <a:bodyPr/>
        <a:lstStyle/>
        <a:p>
          <a:endParaRPr lang="zh-TW" altLang="en-US"/>
        </a:p>
      </dgm:t>
    </dgm:pt>
    <dgm:pt modelId="{E1CCFB61-FE92-4536-8448-8A9AACED0C5E}" type="sibTrans" cxnId="{C3F84239-5222-4B27-858F-D031AF9810F7}">
      <dgm:prSet/>
      <dgm:spPr/>
      <dgm:t>
        <a:bodyPr/>
        <a:lstStyle/>
        <a:p>
          <a:endParaRPr lang="zh-TW" altLang="en-US"/>
        </a:p>
      </dgm:t>
    </dgm:pt>
    <dgm:pt modelId="{D9FDA10A-6364-480F-98FF-E65BD6CB47C6}" type="pres">
      <dgm:prSet presAssocID="{964D1AFB-943E-4787-B128-63BF8AE6DD09}" presName="Name0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BFDE5C75-9DF8-4B40-8F66-3F635E072532}" type="pres">
      <dgm:prSet presAssocID="{B880C704-79CF-403A-B368-358FDF200ACD}" presName="hierRoot1" presStyleCnt="0">
        <dgm:presLayoutVars>
          <dgm:hierBranch val="init"/>
        </dgm:presLayoutVars>
      </dgm:prSet>
      <dgm:spPr/>
    </dgm:pt>
    <dgm:pt modelId="{2E87A2E1-E331-4764-AD2C-FEC9152A4C9D}" type="pres">
      <dgm:prSet presAssocID="{B880C704-79CF-403A-B368-358FDF200ACD}" presName="rootComposite1" presStyleCnt="0"/>
      <dgm:spPr/>
    </dgm:pt>
    <dgm:pt modelId="{977A1FAF-5137-48AB-AC51-D3189118F574}" type="pres">
      <dgm:prSet presAssocID="{B880C704-79CF-403A-B368-358FDF200ACD}" presName="rootText1" presStyleLbl="alignAcc1" presStyleIdx="0" presStyleCnt="0" custScaleX="34324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083227D-A5DE-4949-A634-A0FC8CA7E343}" type="pres">
      <dgm:prSet presAssocID="{B880C704-79CF-403A-B368-358FDF200ACD}" presName="topArc1" presStyleLbl="parChTrans1D1" presStyleIdx="0" presStyleCnt="10"/>
      <dgm:spPr/>
    </dgm:pt>
    <dgm:pt modelId="{53A5AB4E-31C9-46EE-BFF0-D99E13176AF7}" type="pres">
      <dgm:prSet presAssocID="{B880C704-79CF-403A-B368-358FDF200ACD}" presName="bottomArc1" presStyleLbl="parChTrans1D1" presStyleIdx="1" presStyleCnt="10"/>
      <dgm:spPr/>
    </dgm:pt>
    <dgm:pt modelId="{EB0E4AC8-C140-4C0E-A0B9-75B0B25F1A58}" type="pres">
      <dgm:prSet presAssocID="{B880C704-79CF-403A-B368-358FDF200ACD}" presName="topConnNode1" presStyleLbl="node1" presStyleIdx="0" presStyleCnt="0"/>
      <dgm:spPr/>
      <dgm:t>
        <a:bodyPr/>
        <a:lstStyle/>
        <a:p>
          <a:endParaRPr lang="zh-TW" altLang="en-US"/>
        </a:p>
      </dgm:t>
    </dgm:pt>
    <dgm:pt modelId="{9A0CB071-C8F4-413A-B5F1-ED37B4924C5F}" type="pres">
      <dgm:prSet presAssocID="{B880C704-79CF-403A-B368-358FDF200ACD}" presName="hierChild2" presStyleCnt="0"/>
      <dgm:spPr/>
    </dgm:pt>
    <dgm:pt modelId="{519C6779-F957-4C89-B99B-43931A9B3227}" type="pres">
      <dgm:prSet presAssocID="{08A2D002-939B-434F-BDBB-33E1C483FC8F}" presName="Name28" presStyleLbl="parChTrans1D2" presStyleIdx="0" presStyleCnt="4"/>
      <dgm:spPr/>
      <dgm:t>
        <a:bodyPr/>
        <a:lstStyle/>
        <a:p>
          <a:endParaRPr lang="zh-TW" altLang="en-US"/>
        </a:p>
      </dgm:t>
    </dgm:pt>
    <dgm:pt modelId="{F153E624-65C0-4708-9E90-209B00E57DA7}" type="pres">
      <dgm:prSet presAssocID="{197E3738-2182-4A1A-B623-84D0EF9B28EF}" presName="hierRoot2" presStyleCnt="0">
        <dgm:presLayoutVars>
          <dgm:hierBranch val="init"/>
        </dgm:presLayoutVars>
      </dgm:prSet>
      <dgm:spPr/>
    </dgm:pt>
    <dgm:pt modelId="{62EB29EC-F732-4820-A661-78906805876F}" type="pres">
      <dgm:prSet presAssocID="{197E3738-2182-4A1A-B623-84D0EF9B28EF}" presName="rootComposite2" presStyleCnt="0"/>
      <dgm:spPr/>
    </dgm:pt>
    <dgm:pt modelId="{8D4A2312-E2CE-431D-82AF-1049CB3165B7}" type="pres">
      <dgm:prSet presAssocID="{197E3738-2182-4A1A-B623-84D0EF9B28E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6EEE880-84A9-4956-8157-99D9B0D4E285}" type="pres">
      <dgm:prSet presAssocID="{197E3738-2182-4A1A-B623-84D0EF9B28EF}" presName="topArc2" presStyleLbl="parChTrans1D1" presStyleIdx="2" presStyleCnt="10"/>
      <dgm:spPr/>
    </dgm:pt>
    <dgm:pt modelId="{A4AF7E53-FECA-4F6B-A71A-1043FEA0ACE6}" type="pres">
      <dgm:prSet presAssocID="{197E3738-2182-4A1A-B623-84D0EF9B28EF}" presName="bottomArc2" presStyleLbl="parChTrans1D1" presStyleIdx="3" presStyleCnt="10"/>
      <dgm:spPr/>
    </dgm:pt>
    <dgm:pt modelId="{2A5264AD-6913-470F-A026-5744D9F47E43}" type="pres">
      <dgm:prSet presAssocID="{197E3738-2182-4A1A-B623-84D0EF9B28EF}" presName="topConnNode2" presStyleLbl="node2" presStyleIdx="0" presStyleCnt="0"/>
      <dgm:spPr/>
      <dgm:t>
        <a:bodyPr/>
        <a:lstStyle/>
        <a:p>
          <a:endParaRPr lang="zh-TW" altLang="en-US"/>
        </a:p>
      </dgm:t>
    </dgm:pt>
    <dgm:pt modelId="{12B3D678-78FC-4F3D-9B2A-FB25B3B76311}" type="pres">
      <dgm:prSet presAssocID="{197E3738-2182-4A1A-B623-84D0EF9B28EF}" presName="hierChild4" presStyleCnt="0"/>
      <dgm:spPr/>
    </dgm:pt>
    <dgm:pt modelId="{B1B8C33C-4D83-4D80-9D96-47EA28CE384E}" type="pres">
      <dgm:prSet presAssocID="{197E3738-2182-4A1A-B623-84D0EF9B28EF}" presName="hierChild5" presStyleCnt="0"/>
      <dgm:spPr/>
    </dgm:pt>
    <dgm:pt modelId="{E960BD26-F6E3-4797-BAF8-090788E10347}" type="pres">
      <dgm:prSet presAssocID="{AE5DF27E-60A7-402B-B3AE-C4FA2AFDE90A}" presName="Name28" presStyleLbl="parChTrans1D2" presStyleIdx="1" presStyleCnt="4"/>
      <dgm:spPr/>
      <dgm:t>
        <a:bodyPr/>
        <a:lstStyle/>
        <a:p>
          <a:endParaRPr lang="zh-TW" altLang="en-US"/>
        </a:p>
      </dgm:t>
    </dgm:pt>
    <dgm:pt modelId="{E49AD5FB-161D-485B-97EA-15EDF654BC33}" type="pres">
      <dgm:prSet presAssocID="{C12BF65E-8D09-4FCD-A7DA-215A3219C911}" presName="hierRoot2" presStyleCnt="0">
        <dgm:presLayoutVars>
          <dgm:hierBranch val="init"/>
        </dgm:presLayoutVars>
      </dgm:prSet>
      <dgm:spPr/>
    </dgm:pt>
    <dgm:pt modelId="{050EAD30-F5D6-40D6-B590-FF1C7E9FEDA5}" type="pres">
      <dgm:prSet presAssocID="{C12BF65E-8D09-4FCD-A7DA-215A3219C911}" presName="rootComposite2" presStyleCnt="0"/>
      <dgm:spPr/>
    </dgm:pt>
    <dgm:pt modelId="{0B67224A-838B-44A3-ADCB-74125733A0E3}" type="pres">
      <dgm:prSet presAssocID="{C12BF65E-8D09-4FCD-A7DA-215A3219C91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536B23-D2DA-498B-AA69-A9F27019221B}" type="pres">
      <dgm:prSet presAssocID="{C12BF65E-8D09-4FCD-A7DA-215A3219C911}" presName="topArc2" presStyleLbl="parChTrans1D1" presStyleIdx="4" presStyleCnt="10"/>
      <dgm:spPr/>
    </dgm:pt>
    <dgm:pt modelId="{242287F3-B184-4BA4-B997-82772197BB61}" type="pres">
      <dgm:prSet presAssocID="{C12BF65E-8D09-4FCD-A7DA-215A3219C911}" presName="bottomArc2" presStyleLbl="parChTrans1D1" presStyleIdx="5" presStyleCnt="10"/>
      <dgm:spPr/>
    </dgm:pt>
    <dgm:pt modelId="{28D11450-FE18-4C73-B675-9A3E7E9B409C}" type="pres">
      <dgm:prSet presAssocID="{C12BF65E-8D09-4FCD-A7DA-215A3219C911}" presName="topConnNode2" presStyleLbl="node2" presStyleIdx="0" presStyleCnt="0"/>
      <dgm:spPr/>
      <dgm:t>
        <a:bodyPr/>
        <a:lstStyle/>
        <a:p>
          <a:endParaRPr lang="zh-TW" altLang="en-US"/>
        </a:p>
      </dgm:t>
    </dgm:pt>
    <dgm:pt modelId="{D8C08E53-E6F3-4E2D-A605-A55700BC7274}" type="pres">
      <dgm:prSet presAssocID="{C12BF65E-8D09-4FCD-A7DA-215A3219C911}" presName="hierChild4" presStyleCnt="0"/>
      <dgm:spPr/>
    </dgm:pt>
    <dgm:pt modelId="{62BCC54B-FB1D-4ADB-BDDC-5C265C690C99}" type="pres">
      <dgm:prSet presAssocID="{C12BF65E-8D09-4FCD-A7DA-215A3219C911}" presName="hierChild5" presStyleCnt="0"/>
      <dgm:spPr/>
    </dgm:pt>
    <dgm:pt modelId="{4B4CAD6B-6F12-4C0E-92D1-F414814EC9EE}" type="pres">
      <dgm:prSet presAssocID="{B939CB03-EBB9-493E-873C-E92172162A61}" presName="Name28" presStyleLbl="parChTrans1D2" presStyleIdx="2" presStyleCnt="4"/>
      <dgm:spPr/>
      <dgm:t>
        <a:bodyPr/>
        <a:lstStyle/>
        <a:p>
          <a:endParaRPr lang="zh-TW" altLang="en-US"/>
        </a:p>
      </dgm:t>
    </dgm:pt>
    <dgm:pt modelId="{6995B047-68DA-40F5-86AC-D0EDFB9B0ECF}" type="pres">
      <dgm:prSet presAssocID="{75D82953-154E-4E84-A02A-B6CA26638DBE}" presName="hierRoot2" presStyleCnt="0">
        <dgm:presLayoutVars>
          <dgm:hierBranch val="init"/>
        </dgm:presLayoutVars>
      </dgm:prSet>
      <dgm:spPr/>
    </dgm:pt>
    <dgm:pt modelId="{613FBED1-4181-48CE-BED9-3C1602AFA660}" type="pres">
      <dgm:prSet presAssocID="{75D82953-154E-4E84-A02A-B6CA26638DBE}" presName="rootComposite2" presStyleCnt="0"/>
      <dgm:spPr/>
    </dgm:pt>
    <dgm:pt modelId="{0D65F531-7EEB-42BB-BE72-11ADB74589DC}" type="pres">
      <dgm:prSet presAssocID="{75D82953-154E-4E84-A02A-B6CA26638DB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A0662F7-FFB5-4212-BF7E-4935BBC61029}" type="pres">
      <dgm:prSet presAssocID="{75D82953-154E-4E84-A02A-B6CA26638DBE}" presName="topArc2" presStyleLbl="parChTrans1D1" presStyleIdx="6" presStyleCnt="10"/>
      <dgm:spPr/>
      <dgm:t>
        <a:bodyPr/>
        <a:lstStyle/>
        <a:p>
          <a:endParaRPr lang="zh-TW" altLang="en-US"/>
        </a:p>
      </dgm:t>
    </dgm:pt>
    <dgm:pt modelId="{A12EF279-6283-47EF-B1C6-94CAD378E046}" type="pres">
      <dgm:prSet presAssocID="{75D82953-154E-4E84-A02A-B6CA26638DBE}" presName="bottomArc2" presStyleLbl="parChTrans1D1" presStyleIdx="7" presStyleCnt="10"/>
      <dgm:spPr/>
    </dgm:pt>
    <dgm:pt modelId="{CB608B2C-7F37-4ECF-8E0F-5C30E729A2EC}" type="pres">
      <dgm:prSet presAssocID="{75D82953-154E-4E84-A02A-B6CA26638DBE}" presName="topConnNode2" presStyleLbl="node2" presStyleIdx="0" presStyleCnt="0"/>
      <dgm:spPr/>
      <dgm:t>
        <a:bodyPr/>
        <a:lstStyle/>
        <a:p>
          <a:endParaRPr lang="zh-TW" altLang="en-US"/>
        </a:p>
      </dgm:t>
    </dgm:pt>
    <dgm:pt modelId="{6223F77B-06AC-43FA-80BE-CA3C8B78EAA2}" type="pres">
      <dgm:prSet presAssocID="{75D82953-154E-4E84-A02A-B6CA26638DBE}" presName="hierChild4" presStyleCnt="0"/>
      <dgm:spPr/>
    </dgm:pt>
    <dgm:pt modelId="{D3D94845-ED35-43D9-8640-3DDC0DAE696F}" type="pres">
      <dgm:prSet presAssocID="{75D82953-154E-4E84-A02A-B6CA26638DBE}" presName="hierChild5" presStyleCnt="0"/>
      <dgm:spPr/>
    </dgm:pt>
    <dgm:pt modelId="{2AA4AC29-7C3C-444D-9AD5-5433AC4E65E0}" type="pres">
      <dgm:prSet presAssocID="{E862E21F-DFC9-4CE9-AD81-93EE89A9CF3B}" presName="Name28" presStyleLbl="parChTrans1D2" presStyleIdx="3" presStyleCnt="4"/>
      <dgm:spPr/>
      <dgm:t>
        <a:bodyPr/>
        <a:lstStyle/>
        <a:p>
          <a:endParaRPr lang="zh-TW" altLang="en-US"/>
        </a:p>
      </dgm:t>
    </dgm:pt>
    <dgm:pt modelId="{DF163BA3-AEAB-4D87-BBC2-D2FCDC72AC28}" type="pres">
      <dgm:prSet presAssocID="{8725D4E7-6061-4419-8458-D7B788807F06}" presName="hierRoot2" presStyleCnt="0">
        <dgm:presLayoutVars>
          <dgm:hierBranch val="init"/>
        </dgm:presLayoutVars>
      </dgm:prSet>
      <dgm:spPr/>
    </dgm:pt>
    <dgm:pt modelId="{4784B18C-8C0A-4A57-ACA1-95D609E6FB69}" type="pres">
      <dgm:prSet presAssocID="{8725D4E7-6061-4419-8458-D7B788807F06}" presName="rootComposite2" presStyleCnt="0"/>
      <dgm:spPr/>
    </dgm:pt>
    <dgm:pt modelId="{514AE002-A7EB-452E-9EB1-243C7BE7EABA}" type="pres">
      <dgm:prSet presAssocID="{8725D4E7-6061-4419-8458-D7B788807F0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BB60FD4-4AFE-4F0E-B8E6-5AF6BBC314A1}" type="pres">
      <dgm:prSet presAssocID="{8725D4E7-6061-4419-8458-D7B788807F06}" presName="topArc2" presStyleLbl="parChTrans1D1" presStyleIdx="8" presStyleCnt="10"/>
      <dgm:spPr/>
      <dgm:t>
        <a:bodyPr/>
        <a:lstStyle/>
        <a:p>
          <a:endParaRPr lang="zh-TW" altLang="en-US"/>
        </a:p>
      </dgm:t>
    </dgm:pt>
    <dgm:pt modelId="{459FAD0E-8851-452A-83C6-DEB37126CF2D}" type="pres">
      <dgm:prSet presAssocID="{8725D4E7-6061-4419-8458-D7B788807F06}" presName="bottomArc2" presStyleLbl="parChTrans1D1" presStyleIdx="9" presStyleCnt="10"/>
      <dgm:spPr/>
    </dgm:pt>
    <dgm:pt modelId="{2A355CB4-9024-4CB5-AF2F-9472CC12CAC0}" type="pres">
      <dgm:prSet presAssocID="{8725D4E7-6061-4419-8458-D7B788807F06}" presName="topConnNode2" presStyleLbl="node2" presStyleIdx="0" presStyleCnt="0"/>
      <dgm:spPr/>
      <dgm:t>
        <a:bodyPr/>
        <a:lstStyle/>
        <a:p>
          <a:endParaRPr lang="zh-TW" altLang="en-US"/>
        </a:p>
      </dgm:t>
    </dgm:pt>
    <dgm:pt modelId="{073415A7-5E29-41D6-9397-D0030842C897}" type="pres">
      <dgm:prSet presAssocID="{8725D4E7-6061-4419-8458-D7B788807F06}" presName="hierChild4" presStyleCnt="0"/>
      <dgm:spPr/>
    </dgm:pt>
    <dgm:pt modelId="{330582B8-1107-405A-B97F-14681BA22DE0}" type="pres">
      <dgm:prSet presAssocID="{8725D4E7-6061-4419-8458-D7B788807F06}" presName="hierChild5" presStyleCnt="0"/>
      <dgm:spPr/>
    </dgm:pt>
    <dgm:pt modelId="{06EE64E5-C93C-4105-B8D5-622AA9592892}" type="pres">
      <dgm:prSet presAssocID="{B880C704-79CF-403A-B368-358FDF200ACD}" presName="hierChild3" presStyleCnt="0"/>
      <dgm:spPr/>
    </dgm:pt>
  </dgm:ptLst>
  <dgm:cxnLst>
    <dgm:cxn modelId="{04236BAE-9C57-48D9-B992-9C62AC0A304D}" type="presOf" srcId="{197E3738-2182-4A1A-B623-84D0EF9B28EF}" destId="{2A5264AD-6913-470F-A026-5744D9F47E43}" srcOrd="1" destOrd="0" presId="urn:microsoft.com/office/officeart/2008/layout/HalfCircleOrganizationChart"/>
    <dgm:cxn modelId="{171CBC9D-9B35-4AAE-9A7E-71851708CEC1}" type="presOf" srcId="{B880C704-79CF-403A-B368-358FDF200ACD}" destId="{977A1FAF-5137-48AB-AC51-D3189118F574}" srcOrd="0" destOrd="0" presId="urn:microsoft.com/office/officeart/2008/layout/HalfCircleOrganizationChart"/>
    <dgm:cxn modelId="{AC296B07-82BC-44D7-B4F4-5EE904B49CDB}" type="presOf" srcId="{964D1AFB-943E-4787-B128-63BF8AE6DD09}" destId="{D9FDA10A-6364-480F-98FF-E65BD6CB47C6}" srcOrd="0" destOrd="0" presId="urn:microsoft.com/office/officeart/2008/layout/HalfCircleOrganizationChart"/>
    <dgm:cxn modelId="{5C699C96-C422-4398-90EE-CE30A6028DF5}" srcId="{B880C704-79CF-403A-B368-358FDF200ACD}" destId="{75D82953-154E-4E84-A02A-B6CA26638DBE}" srcOrd="2" destOrd="0" parTransId="{B939CB03-EBB9-493E-873C-E92172162A61}" sibTransId="{7BE3B83E-D856-4DD5-990B-B48FF8A7B94A}"/>
    <dgm:cxn modelId="{BA4D6A3C-6177-4AD5-9444-25D4E61EEDA2}" srcId="{B880C704-79CF-403A-B368-358FDF200ACD}" destId="{197E3738-2182-4A1A-B623-84D0EF9B28EF}" srcOrd="0" destOrd="0" parTransId="{08A2D002-939B-434F-BDBB-33E1C483FC8F}" sibTransId="{4E03A274-B791-4416-AF83-48FEAB026D2C}"/>
    <dgm:cxn modelId="{359911E2-A0C0-4B46-8D9D-BE9E05A6BDCF}" type="presOf" srcId="{E862E21F-DFC9-4CE9-AD81-93EE89A9CF3B}" destId="{2AA4AC29-7C3C-444D-9AD5-5433AC4E65E0}" srcOrd="0" destOrd="0" presId="urn:microsoft.com/office/officeart/2008/layout/HalfCircleOrganizationChart"/>
    <dgm:cxn modelId="{EAA2966E-4617-4AF4-8A35-F6B8054C7131}" type="presOf" srcId="{8725D4E7-6061-4419-8458-D7B788807F06}" destId="{514AE002-A7EB-452E-9EB1-243C7BE7EABA}" srcOrd="0" destOrd="0" presId="urn:microsoft.com/office/officeart/2008/layout/HalfCircleOrganizationChart"/>
    <dgm:cxn modelId="{D89343E0-771D-476C-AD84-8F27E3B20225}" type="presOf" srcId="{B880C704-79CF-403A-B368-358FDF200ACD}" destId="{EB0E4AC8-C140-4C0E-A0B9-75B0B25F1A58}" srcOrd="1" destOrd="0" presId="urn:microsoft.com/office/officeart/2008/layout/HalfCircleOrganizationChart"/>
    <dgm:cxn modelId="{C9F9ECC3-9994-4994-875E-573EB675C3BD}" type="presOf" srcId="{C12BF65E-8D09-4FCD-A7DA-215A3219C911}" destId="{0B67224A-838B-44A3-ADCB-74125733A0E3}" srcOrd="0" destOrd="0" presId="urn:microsoft.com/office/officeart/2008/layout/HalfCircleOrganizationChart"/>
    <dgm:cxn modelId="{805360E5-06CB-4306-AA63-AC303D52A932}" type="presOf" srcId="{75D82953-154E-4E84-A02A-B6CA26638DBE}" destId="{CB608B2C-7F37-4ECF-8E0F-5C30E729A2EC}" srcOrd="1" destOrd="0" presId="urn:microsoft.com/office/officeart/2008/layout/HalfCircleOrganizationChart"/>
    <dgm:cxn modelId="{41B48483-A635-453C-8CDE-38ED6C378C12}" type="presOf" srcId="{B939CB03-EBB9-493E-873C-E92172162A61}" destId="{4B4CAD6B-6F12-4C0E-92D1-F414814EC9EE}" srcOrd="0" destOrd="0" presId="urn:microsoft.com/office/officeart/2008/layout/HalfCircleOrganizationChart"/>
    <dgm:cxn modelId="{C3F84239-5222-4B27-858F-D031AF9810F7}" srcId="{B880C704-79CF-403A-B368-358FDF200ACD}" destId="{C12BF65E-8D09-4FCD-A7DA-215A3219C911}" srcOrd="1" destOrd="0" parTransId="{AE5DF27E-60A7-402B-B3AE-C4FA2AFDE90A}" sibTransId="{E1CCFB61-FE92-4536-8448-8A9AACED0C5E}"/>
    <dgm:cxn modelId="{65EB87FC-4C71-4CC9-8379-FB87C530043D}" srcId="{B880C704-79CF-403A-B368-358FDF200ACD}" destId="{8725D4E7-6061-4419-8458-D7B788807F06}" srcOrd="3" destOrd="0" parTransId="{E862E21F-DFC9-4CE9-AD81-93EE89A9CF3B}" sibTransId="{59B38208-4F14-4B70-99FD-FA0DFC10EC96}"/>
    <dgm:cxn modelId="{20231ED7-4FFC-4AE6-9D17-8F1474D630BD}" srcId="{964D1AFB-943E-4787-B128-63BF8AE6DD09}" destId="{B880C704-79CF-403A-B368-358FDF200ACD}" srcOrd="0" destOrd="0" parTransId="{4347C9E1-53AE-42BB-9B34-33846BB500B2}" sibTransId="{AB22BE50-2DAD-4EB3-9359-182C14EFDEE6}"/>
    <dgm:cxn modelId="{979B7CCB-4B34-414B-9DCF-E1471C1AD51B}" type="presOf" srcId="{197E3738-2182-4A1A-B623-84D0EF9B28EF}" destId="{8D4A2312-E2CE-431D-82AF-1049CB3165B7}" srcOrd="0" destOrd="0" presId="urn:microsoft.com/office/officeart/2008/layout/HalfCircleOrganizationChart"/>
    <dgm:cxn modelId="{C01F1004-D4D2-40F0-9900-85CF9CFF29FA}" type="presOf" srcId="{08A2D002-939B-434F-BDBB-33E1C483FC8F}" destId="{519C6779-F957-4C89-B99B-43931A9B3227}" srcOrd="0" destOrd="0" presId="urn:microsoft.com/office/officeart/2008/layout/HalfCircleOrganizationChart"/>
    <dgm:cxn modelId="{F43A8380-E27C-4F40-8559-A4924389F8FE}" type="presOf" srcId="{8725D4E7-6061-4419-8458-D7B788807F06}" destId="{2A355CB4-9024-4CB5-AF2F-9472CC12CAC0}" srcOrd="1" destOrd="0" presId="urn:microsoft.com/office/officeart/2008/layout/HalfCircleOrganizationChart"/>
    <dgm:cxn modelId="{FFE34F0E-1897-4C54-A149-9D614431CB6C}" type="presOf" srcId="{C12BF65E-8D09-4FCD-A7DA-215A3219C911}" destId="{28D11450-FE18-4C73-B675-9A3E7E9B409C}" srcOrd="1" destOrd="0" presId="urn:microsoft.com/office/officeart/2008/layout/HalfCircleOrganizationChart"/>
    <dgm:cxn modelId="{7F4DD46F-2D38-4870-B4E4-A37FFACCD71A}" type="presOf" srcId="{75D82953-154E-4E84-A02A-B6CA26638DBE}" destId="{0D65F531-7EEB-42BB-BE72-11ADB74589DC}" srcOrd="0" destOrd="0" presId="urn:microsoft.com/office/officeart/2008/layout/HalfCircleOrganizationChart"/>
    <dgm:cxn modelId="{8850C09D-E829-406F-B9A4-B3A25046F6DA}" type="presOf" srcId="{AE5DF27E-60A7-402B-B3AE-C4FA2AFDE90A}" destId="{E960BD26-F6E3-4797-BAF8-090788E10347}" srcOrd="0" destOrd="0" presId="urn:microsoft.com/office/officeart/2008/layout/HalfCircleOrganizationChart"/>
    <dgm:cxn modelId="{0DB1086C-2196-4DF1-9D0C-2CEEFA939D0E}" type="presParOf" srcId="{D9FDA10A-6364-480F-98FF-E65BD6CB47C6}" destId="{BFDE5C75-9DF8-4B40-8F66-3F635E072532}" srcOrd="0" destOrd="0" presId="urn:microsoft.com/office/officeart/2008/layout/HalfCircleOrganizationChart"/>
    <dgm:cxn modelId="{442D2CFD-30AB-4661-8AFC-1AA7F2AF4382}" type="presParOf" srcId="{BFDE5C75-9DF8-4B40-8F66-3F635E072532}" destId="{2E87A2E1-E331-4764-AD2C-FEC9152A4C9D}" srcOrd="0" destOrd="0" presId="urn:microsoft.com/office/officeart/2008/layout/HalfCircleOrganizationChart"/>
    <dgm:cxn modelId="{76924678-9860-42A4-8658-B85699719BFE}" type="presParOf" srcId="{2E87A2E1-E331-4764-AD2C-FEC9152A4C9D}" destId="{977A1FAF-5137-48AB-AC51-D3189118F574}" srcOrd="0" destOrd="0" presId="urn:microsoft.com/office/officeart/2008/layout/HalfCircleOrganizationChart"/>
    <dgm:cxn modelId="{E9CE4EBF-8F1A-4F8F-8C99-73C1CD48AFB9}" type="presParOf" srcId="{2E87A2E1-E331-4764-AD2C-FEC9152A4C9D}" destId="{B083227D-A5DE-4949-A634-A0FC8CA7E343}" srcOrd="1" destOrd="0" presId="urn:microsoft.com/office/officeart/2008/layout/HalfCircleOrganizationChart"/>
    <dgm:cxn modelId="{3B43CE99-AB87-4D44-B846-385173EFAF42}" type="presParOf" srcId="{2E87A2E1-E331-4764-AD2C-FEC9152A4C9D}" destId="{53A5AB4E-31C9-46EE-BFF0-D99E13176AF7}" srcOrd="2" destOrd="0" presId="urn:microsoft.com/office/officeart/2008/layout/HalfCircleOrganizationChart"/>
    <dgm:cxn modelId="{055008F7-6D68-4664-8A98-C387C4607311}" type="presParOf" srcId="{2E87A2E1-E331-4764-AD2C-FEC9152A4C9D}" destId="{EB0E4AC8-C140-4C0E-A0B9-75B0B25F1A58}" srcOrd="3" destOrd="0" presId="urn:microsoft.com/office/officeart/2008/layout/HalfCircleOrganizationChart"/>
    <dgm:cxn modelId="{2EA0FB14-8519-4A1E-9059-341DA1FC6693}" type="presParOf" srcId="{BFDE5C75-9DF8-4B40-8F66-3F635E072532}" destId="{9A0CB071-C8F4-413A-B5F1-ED37B4924C5F}" srcOrd="1" destOrd="0" presId="urn:microsoft.com/office/officeart/2008/layout/HalfCircleOrganizationChart"/>
    <dgm:cxn modelId="{B998B6EB-188D-4187-B99B-D3B2D15FE0CD}" type="presParOf" srcId="{9A0CB071-C8F4-413A-B5F1-ED37B4924C5F}" destId="{519C6779-F957-4C89-B99B-43931A9B3227}" srcOrd="0" destOrd="0" presId="urn:microsoft.com/office/officeart/2008/layout/HalfCircleOrganizationChart"/>
    <dgm:cxn modelId="{1ADFD72E-C950-4D69-A46E-DC7D9C42874D}" type="presParOf" srcId="{9A0CB071-C8F4-413A-B5F1-ED37B4924C5F}" destId="{F153E624-65C0-4708-9E90-209B00E57DA7}" srcOrd="1" destOrd="0" presId="urn:microsoft.com/office/officeart/2008/layout/HalfCircleOrganizationChart"/>
    <dgm:cxn modelId="{79870B29-332F-4A83-91BD-F08CB1B97C87}" type="presParOf" srcId="{F153E624-65C0-4708-9E90-209B00E57DA7}" destId="{62EB29EC-F732-4820-A661-78906805876F}" srcOrd="0" destOrd="0" presId="urn:microsoft.com/office/officeart/2008/layout/HalfCircleOrganizationChart"/>
    <dgm:cxn modelId="{E6A2CF2C-92E7-45B8-B7A2-390E09B07247}" type="presParOf" srcId="{62EB29EC-F732-4820-A661-78906805876F}" destId="{8D4A2312-E2CE-431D-82AF-1049CB3165B7}" srcOrd="0" destOrd="0" presId="urn:microsoft.com/office/officeart/2008/layout/HalfCircleOrganizationChart"/>
    <dgm:cxn modelId="{8925FEF0-28F7-4775-8A7D-86F3E18B153A}" type="presParOf" srcId="{62EB29EC-F732-4820-A661-78906805876F}" destId="{06EEE880-84A9-4956-8157-99D9B0D4E285}" srcOrd="1" destOrd="0" presId="urn:microsoft.com/office/officeart/2008/layout/HalfCircleOrganizationChart"/>
    <dgm:cxn modelId="{0CB5C532-85BD-4624-9BED-6C8D03DCC553}" type="presParOf" srcId="{62EB29EC-F732-4820-A661-78906805876F}" destId="{A4AF7E53-FECA-4F6B-A71A-1043FEA0ACE6}" srcOrd="2" destOrd="0" presId="urn:microsoft.com/office/officeart/2008/layout/HalfCircleOrganizationChart"/>
    <dgm:cxn modelId="{B76E2E4E-19C8-454F-8DE2-ADC1D79163FA}" type="presParOf" srcId="{62EB29EC-F732-4820-A661-78906805876F}" destId="{2A5264AD-6913-470F-A026-5744D9F47E43}" srcOrd="3" destOrd="0" presId="urn:microsoft.com/office/officeart/2008/layout/HalfCircleOrganizationChart"/>
    <dgm:cxn modelId="{5940C730-6C16-4F6C-BCD3-60436A19BD40}" type="presParOf" srcId="{F153E624-65C0-4708-9E90-209B00E57DA7}" destId="{12B3D678-78FC-4F3D-9B2A-FB25B3B76311}" srcOrd="1" destOrd="0" presId="urn:microsoft.com/office/officeart/2008/layout/HalfCircleOrganizationChart"/>
    <dgm:cxn modelId="{DA679804-408C-4EA2-BDAB-09436F1AD11F}" type="presParOf" srcId="{F153E624-65C0-4708-9E90-209B00E57DA7}" destId="{B1B8C33C-4D83-4D80-9D96-47EA28CE384E}" srcOrd="2" destOrd="0" presId="urn:microsoft.com/office/officeart/2008/layout/HalfCircleOrganizationChart"/>
    <dgm:cxn modelId="{0A18007D-508B-4EF5-987C-DA39442B9DA5}" type="presParOf" srcId="{9A0CB071-C8F4-413A-B5F1-ED37B4924C5F}" destId="{E960BD26-F6E3-4797-BAF8-090788E10347}" srcOrd="2" destOrd="0" presId="urn:microsoft.com/office/officeart/2008/layout/HalfCircleOrganizationChart"/>
    <dgm:cxn modelId="{017FA35B-EA20-4899-9EAC-503F6331ACF4}" type="presParOf" srcId="{9A0CB071-C8F4-413A-B5F1-ED37B4924C5F}" destId="{E49AD5FB-161D-485B-97EA-15EDF654BC33}" srcOrd="3" destOrd="0" presId="urn:microsoft.com/office/officeart/2008/layout/HalfCircleOrganizationChart"/>
    <dgm:cxn modelId="{8A535935-3AAB-4758-8710-46F6EF4D5FF2}" type="presParOf" srcId="{E49AD5FB-161D-485B-97EA-15EDF654BC33}" destId="{050EAD30-F5D6-40D6-B590-FF1C7E9FEDA5}" srcOrd="0" destOrd="0" presId="urn:microsoft.com/office/officeart/2008/layout/HalfCircleOrganizationChart"/>
    <dgm:cxn modelId="{D75B0218-6973-4E65-B25F-447E549672ED}" type="presParOf" srcId="{050EAD30-F5D6-40D6-B590-FF1C7E9FEDA5}" destId="{0B67224A-838B-44A3-ADCB-74125733A0E3}" srcOrd="0" destOrd="0" presId="urn:microsoft.com/office/officeart/2008/layout/HalfCircleOrganizationChart"/>
    <dgm:cxn modelId="{EF041DB3-0535-4B22-B305-BF5B42FB1B15}" type="presParOf" srcId="{050EAD30-F5D6-40D6-B590-FF1C7E9FEDA5}" destId="{81536B23-D2DA-498B-AA69-A9F27019221B}" srcOrd="1" destOrd="0" presId="urn:microsoft.com/office/officeart/2008/layout/HalfCircleOrganizationChart"/>
    <dgm:cxn modelId="{85FB789B-98A0-4B96-8C2D-0E894EC862CC}" type="presParOf" srcId="{050EAD30-F5D6-40D6-B590-FF1C7E9FEDA5}" destId="{242287F3-B184-4BA4-B997-82772197BB61}" srcOrd="2" destOrd="0" presId="urn:microsoft.com/office/officeart/2008/layout/HalfCircleOrganizationChart"/>
    <dgm:cxn modelId="{9834EB33-4E37-4378-BCE3-7D7D64900290}" type="presParOf" srcId="{050EAD30-F5D6-40D6-B590-FF1C7E9FEDA5}" destId="{28D11450-FE18-4C73-B675-9A3E7E9B409C}" srcOrd="3" destOrd="0" presId="urn:microsoft.com/office/officeart/2008/layout/HalfCircleOrganizationChart"/>
    <dgm:cxn modelId="{945D6460-D4E8-4A38-A397-F4DE7CD5E34C}" type="presParOf" srcId="{E49AD5FB-161D-485B-97EA-15EDF654BC33}" destId="{D8C08E53-E6F3-4E2D-A605-A55700BC7274}" srcOrd="1" destOrd="0" presId="urn:microsoft.com/office/officeart/2008/layout/HalfCircleOrganizationChart"/>
    <dgm:cxn modelId="{91AF5C63-01C1-489F-9AAD-928995E84ABE}" type="presParOf" srcId="{E49AD5FB-161D-485B-97EA-15EDF654BC33}" destId="{62BCC54B-FB1D-4ADB-BDDC-5C265C690C99}" srcOrd="2" destOrd="0" presId="urn:microsoft.com/office/officeart/2008/layout/HalfCircleOrganizationChart"/>
    <dgm:cxn modelId="{3F124700-D43C-4417-8920-F548833FFAD3}" type="presParOf" srcId="{9A0CB071-C8F4-413A-B5F1-ED37B4924C5F}" destId="{4B4CAD6B-6F12-4C0E-92D1-F414814EC9EE}" srcOrd="4" destOrd="0" presId="urn:microsoft.com/office/officeart/2008/layout/HalfCircleOrganizationChart"/>
    <dgm:cxn modelId="{07665D28-EF65-4463-86CF-DB89A3D17DBE}" type="presParOf" srcId="{9A0CB071-C8F4-413A-B5F1-ED37B4924C5F}" destId="{6995B047-68DA-40F5-86AC-D0EDFB9B0ECF}" srcOrd="5" destOrd="0" presId="urn:microsoft.com/office/officeart/2008/layout/HalfCircleOrganizationChart"/>
    <dgm:cxn modelId="{CDAD17D3-A98F-4A4F-A57B-AB917F3ED063}" type="presParOf" srcId="{6995B047-68DA-40F5-86AC-D0EDFB9B0ECF}" destId="{613FBED1-4181-48CE-BED9-3C1602AFA660}" srcOrd="0" destOrd="0" presId="urn:microsoft.com/office/officeart/2008/layout/HalfCircleOrganizationChart"/>
    <dgm:cxn modelId="{EC0AB916-48FB-4B2F-8D16-A6397118503D}" type="presParOf" srcId="{613FBED1-4181-48CE-BED9-3C1602AFA660}" destId="{0D65F531-7EEB-42BB-BE72-11ADB74589DC}" srcOrd="0" destOrd="0" presId="urn:microsoft.com/office/officeart/2008/layout/HalfCircleOrganizationChart"/>
    <dgm:cxn modelId="{C53FD320-7CEA-4071-9042-EC770DCA6274}" type="presParOf" srcId="{613FBED1-4181-48CE-BED9-3C1602AFA660}" destId="{6A0662F7-FFB5-4212-BF7E-4935BBC61029}" srcOrd="1" destOrd="0" presId="urn:microsoft.com/office/officeart/2008/layout/HalfCircleOrganizationChart"/>
    <dgm:cxn modelId="{9ED9DDB4-A4B0-4F65-85EA-707EE3AB2B45}" type="presParOf" srcId="{613FBED1-4181-48CE-BED9-3C1602AFA660}" destId="{A12EF279-6283-47EF-B1C6-94CAD378E046}" srcOrd="2" destOrd="0" presId="urn:microsoft.com/office/officeart/2008/layout/HalfCircleOrganizationChart"/>
    <dgm:cxn modelId="{FD7FBE7D-A8E8-47F5-BF32-3EA8355C9268}" type="presParOf" srcId="{613FBED1-4181-48CE-BED9-3C1602AFA660}" destId="{CB608B2C-7F37-4ECF-8E0F-5C30E729A2EC}" srcOrd="3" destOrd="0" presId="urn:microsoft.com/office/officeart/2008/layout/HalfCircleOrganizationChart"/>
    <dgm:cxn modelId="{9168E124-FB04-4E28-97FE-EE6F04A891AB}" type="presParOf" srcId="{6995B047-68DA-40F5-86AC-D0EDFB9B0ECF}" destId="{6223F77B-06AC-43FA-80BE-CA3C8B78EAA2}" srcOrd="1" destOrd="0" presId="urn:microsoft.com/office/officeart/2008/layout/HalfCircleOrganizationChart"/>
    <dgm:cxn modelId="{A35BADFD-0177-4A4B-B8A9-D485992A593B}" type="presParOf" srcId="{6995B047-68DA-40F5-86AC-D0EDFB9B0ECF}" destId="{D3D94845-ED35-43D9-8640-3DDC0DAE696F}" srcOrd="2" destOrd="0" presId="urn:microsoft.com/office/officeart/2008/layout/HalfCircleOrganizationChart"/>
    <dgm:cxn modelId="{0737CDD4-3B3E-4E45-AB65-5B0CE1EF6981}" type="presParOf" srcId="{9A0CB071-C8F4-413A-B5F1-ED37B4924C5F}" destId="{2AA4AC29-7C3C-444D-9AD5-5433AC4E65E0}" srcOrd="6" destOrd="0" presId="urn:microsoft.com/office/officeart/2008/layout/HalfCircleOrganizationChart"/>
    <dgm:cxn modelId="{82A643DC-44B3-4760-BED9-5D30A983B701}" type="presParOf" srcId="{9A0CB071-C8F4-413A-B5F1-ED37B4924C5F}" destId="{DF163BA3-AEAB-4D87-BBC2-D2FCDC72AC28}" srcOrd="7" destOrd="0" presId="urn:microsoft.com/office/officeart/2008/layout/HalfCircleOrganizationChart"/>
    <dgm:cxn modelId="{8BDCB3CD-6A91-4568-B88D-33A7DD47D9E7}" type="presParOf" srcId="{DF163BA3-AEAB-4D87-BBC2-D2FCDC72AC28}" destId="{4784B18C-8C0A-4A57-ACA1-95D609E6FB69}" srcOrd="0" destOrd="0" presId="urn:microsoft.com/office/officeart/2008/layout/HalfCircleOrganizationChart"/>
    <dgm:cxn modelId="{B31FC5FA-28C5-4C82-8DD6-068B00A5BEC1}" type="presParOf" srcId="{4784B18C-8C0A-4A57-ACA1-95D609E6FB69}" destId="{514AE002-A7EB-452E-9EB1-243C7BE7EABA}" srcOrd="0" destOrd="0" presId="urn:microsoft.com/office/officeart/2008/layout/HalfCircleOrganizationChart"/>
    <dgm:cxn modelId="{B49C78EC-46B2-4C50-B249-3E9D59147906}" type="presParOf" srcId="{4784B18C-8C0A-4A57-ACA1-95D609E6FB69}" destId="{5BB60FD4-4AFE-4F0E-B8E6-5AF6BBC314A1}" srcOrd="1" destOrd="0" presId="urn:microsoft.com/office/officeart/2008/layout/HalfCircleOrganizationChart"/>
    <dgm:cxn modelId="{31621CA8-4F1C-44B3-B701-24AB1A61107D}" type="presParOf" srcId="{4784B18C-8C0A-4A57-ACA1-95D609E6FB69}" destId="{459FAD0E-8851-452A-83C6-DEB37126CF2D}" srcOrd="2" destOrd="0" presId="urn:microsoft.com/office/officeart/2008/layout/HalfCircleOrganizationChart"/>
    <dgm:cxn modelId="{57121722-3947-4CCB-8AE7-85E3EBF11120}" type="presParOf" srcId="{4784B18C-8C0A-4A57-ACA1-95D609E6FB69}" destId="{2A355CB4-9024-4CB5-AF2F-9472CC12CAC0}" srcOrd="3" destOrd="0" presId="urn:microsoft.com/office/officeart/2008/layout/HalfCircleOrganizationChart"/>
    <dgm:cxn modelId="{152E1C98-4B21-4E12-BA7E-DD6E7D00EDDB}" type="presParOf" srcId="{DF163BA3-AEAB-4D87-BBC2-D2FCDC72AC28}" destId="{073415A7-5E29-41D6-9397-D0030842C897}" srcOrd="1" destOrd="0" presId="urn:microsoft.com/office/officeart/2008/layout/HalfCircleOrganizationChart"/>
    <dgm:cxn modelId="{4FC6FFA0-BA45-4AC8-8520-61E57FE638BF}" type="presParOf" srcId="{DF163BA3-AEAB-4D87-BBC2-D2FCDC72AC28}" destId="{330582B8-1107-405A-B97F-14681BA22DE0}" srcOrd="2" destOrd="0" presId="urn:microsoft.com/office/officeart/2008/layout/HalfCircleOrganizationChart"/>
    <dgm:cxn modelId="{E1683369-1A3E-4E56-89EB-12CDE86A6B91}" type="presParOf" srcId="{BFDE5C75-9DF8-4B40-8F66-3F635E072532}" destId="{06EE64E5-C93C-4105-B8D5-622AA959289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4AC29-7C3C-444D-9AD5-5433AC4E65E0}">
      <dsp:nvSpPr>
        <dsp:cNvPr id="0" name=""/>
        <dsp:cNvSpPr/>
      </dsp:nvSpPr>
      <dsp:spPr>
        <a:xfrm>
          <a:off x="1067238" y="1177382"/>
          <a:ext cx="3855588" cy="446101"/>
        </a:xfrm>
        <a:custGeom>
          <a:avLst/>
          <a:gdLst/>
          <a:ahLst/>
          <a:cxnLst/>
          <a:rect l="0" t="0" r="0" b="0"/>
          <a:pathLst>
            <a:path>
              <a:moveTo>
                <a:pt x="3855588" y="0"/>
              </a:moveTo>
              <a:lnTo>
                <a:pt x="3855588" y="223050"/>
              </a:lnTo>
              <a:lnTo>
                <a:pt x="0" y="223050"/>
              </a:lnTo>
              <a:lnTo>
                <a:pt x="0" y="44610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CAD6B-6F12-4C0E-92D1-F414814EC9EE}">
      <dsp:nvSpPr>
        <dsp:cNvPr id="0" name=""/>
        <dsp:cNvSpPr/>
      </dsp:nvSpPr>
      <dsp:spPr>
        <a:xfrm>
          <a:off x="3637630" y="1177382"/>
          <a:ext cx="1285196" cy="446101"/>
        </a:xfrm>
        <a:custGeom>
          <a:avLst/>
          <a:gdLst/>
          <a:ahLst/>
          <a:cxnLst/>
          <a:rect l="0" t="0" r="0" b="0"/>
          <a:pathLst>
            <a:path>
              <a:moveTo>
                <a:pt x="1285196" y="0"/>
              </a:moveTo>
              <a:lnTo>
                <a:pt x="1285196" y="223050"/>
              </a:lnTo>
              <a:lnTo>
                <a:pt x="0" y="223050"/>
              </a:lnTo>
              <a:lnTo>
                <a:pt x="0" y="44610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60BD26-F6E3-4797-BAF8-090788E10347}">
      <dsp:nvSpPr>
        <dsp:cNvPr id="0" name=""/>
        <dsp:cNvSpPr/>
      </dsp:nvSpPr>
      <dsp:spPr>
        <a:xfrm>
          <a:off x="4922826" y="1177382"/>
          <a:ext cx="1285196" cy="446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050"/>
              </a:lnTo>
              <a:lnTo>
                <a:pt x="1285196" y="223050"/>
              </a:lnTo>
              <a:lnTo>
                <a:pt x="1285196" y="44610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C6779-F957-4C89-B99B-43931A9B3227}">
      <dsp:nvSpPr>
        <dsp:cNvPr id="0" name=""/>
        <dsp:cNvSpPr/>
      </dsp:nvSpPr>
      <dsp:spPr>
        <a:xfrm>
          <a:off x="4922826" y="1177382"/>
          <a:ext cx="3855588" cy="446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050"/>
              </a:lnTo>
              <a:lnTo>
                <a:pt x="3855588" y="223050"/>
              </a:lnTo>
              <a:lnTo>
                <a:pt x="3855588" y="44610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83227D-A5DE-4949-A634-A0FC8CA7E343}">
      <dsp:nvSpPr>
        <dsp:cNvPr id="0" name=""/>
        <dsp:cNvSpPr/>
      </dsp:nvSpPr>
      <dsp:spPr>
        <a:xfrm>
          <a:off x="3099940" y="115236"/>
          <a:ext cx="3645771" cy="106214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5AB4E-31C9-46EE-BFF0-D99E13176AF7}">
      <dsp:nvSpPr>
        <dsp:cNvPr id="0" name=""/>
        <dsp:cNvSpPr/>
      </dsp:nvSpPr>
      <dsp:spPr>
        <a:xfrm>
          <a:off x="3099940" y="115236"/>
          <a:ext cx="3645771" cy="106214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A1FAF-5137-48AB-AC51-D3189118F574}">
      <dsp:nvSpPr>
        <dsp:cNvPr id="0" name=""/>
        <dsp:cNvSpPr/>
      </dsp:nvSpPr>
      <dsp:spPr>
        <a:xfrm>
          <a:off x="1277054" y="306423"/>
          <a:ext cx="7291543" cy="67977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CSR</a:t>
          </a:r>
          <a:r>
            <a:rPr lang="zh-TW" altLang="en-US" sz="2700" kern="1200" dirty="0" smtClean="0"/>
            <a:t>主任委員</a:t>
          </a:r>
          <a:r>
            <a:rPr lang="en-US" altLang="zh-TW" sz="2700" kern="1200" dirty="0" smtClean="0"/>
            <a:t>-</a:t>
          </a:r>
          <a:r>
            <a:rPr lang="zh-TW" altLang="en-US" sz="2700" kern="1200" dirty="0" smtClean="0"/>
            <a:t>總財務處</a:t>
          </a:r>
          <a:endParaRPr lang="zh-TW" altLang="en-US" sz="2700" kern="1200" dirty="0"/>
        </a:p>
      </dsp:txBody>
      <dsp:txXfrm>
        <a:off x="1277054" y="306423"/>
        <a:ext cx="7291543" cy="679773"/>
      </dsp:txXfrm>
    </dsp:sp>
    <dsp:sp modelId="{06EEE880-84A9-4956-8157-99D9B0D4E285}">
      <dsp:nvSpPr>
        <dsp:cNvPr id="0" name=""/>
        <dsp:cNvSpPr/>
      </dsp:nvSpPr>
      <dsp:spPr>
        <a:xfrm>
          <a:off x="8247341" y="1623483"/>
          <a:ext cx="1062145" cy="106214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F7E53-FECA-4F6B-A71A-1043FEA0ACE6}">
      <dsp:nvSpPr>
        <dsp:cNvPr id="0" name=""/>
        <dsp:cNvSpPr/>
      </dsp:nvSpPr>
      <dsp:spPr>
        <a:xfrm>
          <a:off x="8247341" y="1623483"/>
          <a:ext cx="1062145" cy="106214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A2312-E2CE-431D-82AF-1049CB3165B7}">
      <dsp:nvSpPr>
        <dsp:cNvPr id="0" name=""/>
        <dsp:cNvSpPr/>
      </dsp:nvSpPr>
      <dsp:spPr>
        <a:xfrm>
          <a:off x="7716269" y="1814669"/>
          <a:ext cx="2124290" cy="67977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公司治理小組</a:t>
          </a:r>
          <a:endParaRPr lang="zh-TW" altLang="en-US" sz="2700" kern="1200" dirty="0"/>
        </a:p>
      </dsp:txBody>
      <dsp:txXfrm>
        <a:off x="7716269" y="1814669"/>
        <a:ext cx="2124290" cy="679773"/>
      </dsp:txXfrm>
    </dsp:sp>
    <dsp:sp modelId="{81536B23-D2DA-498B-AA69-A9F27019221B}">
      <dsp:nvSpPr>
        <dsp:cNvPr id="0" name=""/>
        <dsp:cNvSpPr/>
      </dsp:nvSpPr>
      <dsp:spPr>
        <a:xfrm>
          <a:off x="5676949" y="1623483"/>
          <a:ext cx="1062145" cy="106214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287F3-B184-4BA4-B997-82772197BB61}">
      <dsp:nvSpPr>
        <dsp:cNvPr id="0" name=""/>
        <dsp:cNvSpPr/>
      </dsp:nvSpPr>
      <dsp:spPr>
        <a:xfrm>
          <a:off x="5676949" y="1623483"/>
          <a:ext cx="1062145" cy="106214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7224A-838B-44A3-ADCB-74125733A0E3}">
      <dsp:nvSpPr>
        <dsp:cNvPr id="0" name=""/>
        <dsp:cNvSpPr/>
      </dsp:nvSpPr>
      <dsp:spPr>
        <a:xfrm>
          <a:off x="5145877" y="1814669"/>
          <a:ext cx="2124290" cy="67977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b="0" kern="1200" dirty="0" smtClean="0">
              <a:solidFill>
                <a:schemeClr val="bg1"/>
              </a:solidFill>
            </a:rPr>
            <a:t>企業承諾</a:t>
          </a:r>
          <a:r>
            <a:rPr lang="zh-TW" altLang="en-US" sz="2700" kern="1200" dirty="0" smtClean="0"/>
            <a:t>小組</a:t>
          </a:r>
          <a:endParaRPr lang="zh-TW" altLang="en-US" sz="2700" b="0" kern="1200" dirty="0">
            <a:solidFill>
              <a:schemeClr val="bg1"/>
            </a:solidFill>
          </a:endParaRPr>
        </a:p>
      </dsp:txBody>
      <dsp:txXfrm>
        <a:off x="5145877" y="1814669"/>
        <a:ext cx="2124290" cy="679773"/>
      </dsp:txXfrm>
    </dsp:sp>
    <dsp:sp modelId="{6A0662F7-FFB5-4212-BF7E-4935BBC61029}">
      <dsp:nvSpPr>
        <dsp:cNvPr id="0" name=""/>
        <dsp:cNvSpPr/>
      </dsp:nvSpPr>
      <dsp:spPr>
        <a:xfrm>
          <a:off x="3106557" y="1623483"/>
          <a:ext cx="1062145" cy="106214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2EF279-6283-47EF-B1C6-94CAD378E046}">
      <dsp:nvSpPr>
        <dsp:cNvPr id="0" name=""/>
        <dsp:cNvSpPr/>
      </dsp:nvSpPr>
      <dsp:spPr>
        <a:xfrm>
          <a:off x="3106557" y="1623483"/>
          <a:ext cx="1062145" cy="106214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5F531-7EEB-42BB-BE72-11ADB74589DC}">
      <dsp:nvSpPr>
        <dsp:cNvPr id="0" name=""/>
        <dsp:cNvSpPr/>
      </dsp:nvSpPr>
      <dsp:spPr>
        <a:xfrm>
          <a:off x="2575484" y="1814669"/>
          <a:ext cx="2124290" cy="67977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環境永續小組</a:t>
          </a:r>
          <a:endParaRPr lang="zh-TW" altLang="en-US" sz="2700" kern="1200" dirty="0"/>
        </a:p>
      </dsp:txBody>
      <dsp:txXfrm>
        <a:off x="2575484" y="1814669"/>
        <a:ext cx="2124290" cy="679773"/>
      </dsp:txXfrm>
    </dsp:sp>
    <dsp:sp modelId="{5BB60FD4-4AFE-4F0E-B8E6-5AF6BBC314A1}">
      <dsp:nvSpPr>
        <dsp:cNvPr id="0" name=""/>
        <dsp:cNvSpPr/>
      </dsp:nvSpPr>
      <dsp:spPr>
        <a:xfrm>
          <a:off x="536165" y="1623483"/>
          <a:ext cx="1062145" cy="106214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9FAD0E-8851-452A-83C6-DEB37126CF2D}">
      <dsp:nvSpPr>
        <dsp:cNvPr id="0" name=""/>
        <dsp:cNvSpPr/>
      </dsp:nvSpPr>
      <dsp:spPr>
        <a:xfrm>
          <a:off x="536165" y="1623483"/>
          <a:ext cx="1062145" cy="106214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AE002-A7EB-452E-9EB1-243C7BE7EABA}">
      <dsp:nvSpPr>
        <dsp:cNvPr id="0" name=""/>
        <dsp:cNvSpPr/>
      </dsp:nvSpPr>
      <dsp:spPr>
        <a:xfrm>
          <a:off x="5092" y="1814669"/>
          <a:ext cx="2124290" cy="67977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社會參與小組</a:t>
          </a:r>
          <a:endParaRPr lang="zh-TW" altLang="en-US" sz="2700" kern="1200" dirty="0"/>
        </a:p>
      </dsp:txBody>
      <dsp:txXfrm>
        <a:off x="5092" y="1814669"/>
        <a:ext cx="2124290" cy="679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="" xmlns:a16="http://schemas.microsoft.com/office/drawing/2014/main" id="{41D861CA-5558-482E-9434-75675B53E4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A2FFA723-A475-4242-AF39-2F6FB2C492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D5F12-4F65-44B2-B38E-DF09DE6B49BD}" type="datetimeFigureOut">
              <a:rPr lang="zh-TW" altLang="en-US" smtClean="0"/>
              <a:t>2020/1/31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6D78BBDA-43AF-425D-84F4-A4AFE77D0F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F8317DE5-3D8B-435E-BBC5-CF6B80BE2F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88C87-309A-4400-8ADB-3C0A0A03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154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EEC95-FC84-4B13-BF46-7910DCFA99C7}" type="datetimeFigureOut">
              <a:rPr lang="zh-TW" altLang="en-US" smtClean="0"/>
              <a:t>2020/1/31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913EC-90BE-4C58-8D02-22532076B5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27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2657"/>
            <a:ext cx="7274799" cy="65977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01012"/>
            <a:ext cx="9905999" cy="46901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email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CSR</a:t>
            </a:r>
            <a:r>
              <a:rPr lang="zh-TW" altLang="en-US" dirty="0" smtClean="0">
                <a:solidFill>
                  <a:schemeClr val="bg1"/>
                </a:solidFill>
              </a:rPr>
              <a:t>企業社會責任組織圖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644504479"/>
              </p:ext>
            </p:extLst>
          </p:nvPr>
        </p:nvGraphicFramePr>
        <p:xfrm>
          <a:off x="1079155" y="1110446"/>
          <a:ext cx="9845653" cy="2800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群組 3"/>
          <p:cNvGrpSpPr/>
          <p:nvPr/>
        </p:nvGrpSpPr>
        <p:grpSpPr>
          <a:xfrm>
            <a:off x="1141411" y="3903602"/>
            <a:ext cx="9942029" cy="1830291"/>
            <a:chOff x="1929529" y="4043646"/>
            <a:chExt cx="7033560" cy="1830291"/>
          </a:xfrm>
        </p:grpSpPr>
        <p:sp>
          <p:nvSpPr>
            <p:cNvPr id="3" name="矩形 2"/>
            <p:cNvSpPr/>
            <p:nvPr/>
          </p:nvSpPr>
          <p:spPr>
            <a:xfrm>
              <a:off x="7455565" y="4061601"/>
              <a:ext cx="1507524" cy="17958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zh-TW" altLang="en-US" sz="1400" dirty="0" smtClean="0">
                  <a:solidFill>
                    <a:schemeClr val="bg1"/>
                  </a:solidFill>
                </a:rPr>
                <a:t>公司概況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1.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公司簡介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2</a:t>
              </a:r>
              <a:r>
                <a:rPr lang="en-US" altLang="zh-TW" sz="1400" dirty="0">
                  <a:solidFill>
                    <a:schemeClr val="bg1"/>
                  </a:solidFill>
                </a:rPr>
                <a:t>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公司治理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3.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利害相關人鑑別與溝通責任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endParaRPr lang="zh-TW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929529" y="4043646"/>
              <a:ext cx="1507524" cy="1820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zh-TW" altLang="en-US" sz="1400" dirty="0" smtClean="0">
                  <a:solidFill>
                    <a:schemeClr val="bg1"/>
                  </a:solidFill>
                </a:rPr>
                <a:t>社會參與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1.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慈善活動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2.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回饋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3.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公司獎項</a:t>
              </a:r>
              <a:endParaRPr lang="zh-TW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798094" y="4061601"/>
              <a:ext cx="1507524" cy="1812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zh-TW" altLang="en-US" sz="1400" dirty="0" smtClean="0">
                  <a:solidFill>
                    <a:schemeClr val="bg1"/>
                  </a:solidFill>
                </a:rPr>
                <a:t>環境</a:t>
              </a:r>
              <a:r>
                <a:rPr lang="en-US" altLang="zh-TW" sz="1400" dirty="0" smtClean="0">
                  <a:solidFill>
                    <a:schemeClr val="bg1"/>
                  </a:solidFill>
                </a:rPr>
                <a:t>/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健康安全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1.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環保節能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2.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安全工作環境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3.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健康照護</a:t>
              </a:r>
              <a:r>
                <a:rPr lang="en-US" altLang="zh-TW" sz="1400" dirty="0" smtClean="0">
                  <a:solidFill>
                    <a:schemeClr val="bg1"/>
                  </a:solidFill>
                </a:rPr>
                <a:t>/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關懷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4.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承攬商管理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5.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緊急應變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endParaRPr lang="zh-TW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587513" y="4061601"/>
              <a:ext cx="1507524" cy="18123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zh-TW" altLang="en-US" sz="1400" dirty="0" smtClean="0">
                  <a:solidFill>
                    <a:schemeClr val="bg1"/>
                  </a:solidFill>
                </a:rPr>
                <a:t>企業承諾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1.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員工福利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2.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員工發展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3.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禁用物質</a:t>
              </a:r>
              <a:endParaRPr lang="en-US" altLang="zh-TW" sz="1400" dirty="0">
                <a:solidFill>
                  <a:schemeClr val="bg1"/>
                </a:solidFill>
              </a:endParaRPr>
            </a:p>
            <a:p>
              <a:r>
                <a:rPr lang="zh-TW" altLang="en-US" sz="1400" dirty="0" smtClean="0">
                  <a:solidFill>
                    <a:schemeClr val="bg1"/>
                  </a:solidFill>
                </a:rPr>
                <a:t>供應鏈管理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1.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供應商管理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2.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供應商社會環境責任方針</a:t>
              </a:r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endParaRPr lang="en-US" altLang="zh-TW" sz="1400" dirty="0" smtClean="0">
                <a:solidFill>
                  <a:schemeClr val="bg1"/>
                </a:solidFill>
              </a:endParaRPr>
            </a:p>
            <a:p>
              <a:endParaRPr lang="zh-TW" altLang="en-US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290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4126</TotalTime>
  <Words>184</Words>
  <Application>Microsoft Office PowerPoint</Application>
  <PresentationFormat>寬螢幕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Trebuchet MS</vt:lpstr>
      <vt:lpstr>Tw Cen MT</vt:lpstr>
      <vt:lpstr>電路</vt:lpstr>
      <vt:lpstr>CSR企業社會責任組織圖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李姿儀</dc:creator>
  <cp:lastModifiedBy>陳瀅容</cp:lastModifiedBy>
  <cp:revision>311</cp:revision>
  <cp:lastPrinted>2020-01-30T06:38:49Z</cp:lastPrinted>
  <dcterms:created xsi:type="dcterms:W3CDTF">2018-01-04T03:51:37Z</dcterms:created>
  <dcterms:modified xsi:type="dcterms:W3CDTF">2020-01-31T01:31:39Z</dcterms:modified>
</cp:coreProperties>
</file>